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itchFamily="2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hyperlink" Target="https://github.com/Amatofrancesco99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Course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Financial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Student: </a:t>
            </a:r>
            <a:r>
              <a:rPr lang="en" sz="1100" dirty="0"/>
              <a:t>F. Amato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Professor: </a:t>
            </a:r>
            <a:r>
              <a:rPr lang="en" sz="1100" dirty="0"/>
              <a:t>P. </a:t>
            </a:r>
            <a:r>
              <a:rPr lang="en" sz="1100" dirty="0" err="1"/>
              <a:t>Giudici</a:t>
            </a: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</a:rPr>
              <a:t>Ac</a:t>
            </a:r>
            <a:r>
              <a:rPr lang="it-IT" sz="1100" b="1" dirty="0">
                <a:solidFill>
                  <a:schemeClr val="accent1"/>
                </a:solidFill>
              </a:rPr>
              <a:t>c</a:t>
            </a:r>
            <a:r>
              <a:rPr lang="en" sz="1100" b="1" dirty="0" err="1">
                <a:solidFill>
                  <a:schemeClr val="accent1"/>
                </a:solidFill>
              </a:rPr>
              <a:t>ademic</a:t>
            </a:r>
            <a:r>
              <a:rPr lang="en" sz="1100" b="1" dirty="0">
                <a:solidFill>
                  <a:schemeClr val="accent1"/>
                </a:solidFill>
              </a:rPr>
              <a:t> year</a:t>
            </a:r>
            <a:r>
              <a:rPr lang="en" sz="1100" dirty="0">
                <a:solidFill>
                  <a:schemeClr val="accent1"/>
                </a:solidFill>
              </a:rPr>
              <a:t>: </a:t>
            </a:r>
            <a:r>
              <a:rPr lang="en" sz="1100" dirty="0"/>
              <a:t>2022/23</a:t>
            </a:r>
            <a:endParaRPr sz="1100" dirty="0"/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2132EA9E-25F5-4DB5-2D7A-4F838CD4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5761482" cy="201391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31626"/>
            <a:ext cx="2856918" cy="18080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554" y="3231626"/>
            <a:ext cx="2790927" cy="1808000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429310" y="2350919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116" y="3231626"/>
            <a:ext cx="1828883" cy="180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509557" y="3030071"/>
            <a:ext cx="1" cy="20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/>
          <p:nvPr/>
        </p:nvCxnSpPr>
        <p:spPr>
          <a:xfrm flipV="1">
            <a:off x="6481481" y="3030071"/>
            <a:ext cx="358590" cy="20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76F745-C553-EBC1-4417-D45CA13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47" y="-5506"/>
            <a:ext cx="4939555" cy="51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44972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6C71AE-7527-3285-8704-E0649272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19928"/>
            <a:ext cx="4580990" cy="2373615"/>
          </a:xfrm>
          <a:prstGeom prst="rect">
            <a:avLst/>
          </a:prstGeom>
        </p:spPr>
      </p:pic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00" y="3130930"/>
            <a:ext cx="5241007" cy="1862613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348753" y="2976283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446494" y="2814917"/>
            <a:ext cx="194400" cy="21514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7913062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r>
              <a:rPr lang="it-IT" dirty="0"/>
              <a:t> (0.4% of </a:t>
            </a:r>
          </a:p>
          <a:p>
            <a:pPr algn="l"/>
            <a:r>
              <a:rPr lang="it-IT" dirty="0"/>
              <a:t>test </a:t>
            </a:r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)</a:t>
            </a:r>
          </a:p>
          <a:p>
            <a:pPr algn="l"/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endParaRPr lang="it-IT" dirty="0"/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QUESTIONS?</a:t>
            </a: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BF7171-03CA-F70D-909F-9175848C7907}"/>
              </a:ext>
            </a:extLst>
          </p:cNvPr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10"/>
            <a:extLst>
              <a:ext uri="{FF2B5EF4-FFF2-40B4-BE49-F238E27FC236}">
                <a16:creationId xmlns:a16="http://schemas.microsoft.com/office/drawing/2014/main" id="{A3D32CEE-425E-F636-F147-983E75E6C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</a:t>
            </a:r>
            <a:r>
              <a:rPr lang="it-IT" dirty="0" err="1">
                <a:hlinkClick r:id="rId8"/>
              </a:rPr>
              <a:t>github.com</a:t>
            </a:r>
            <a:r>
              <a:rPr lang="it-IT" dirty="0">
                <a:hlinkClick r:id="rId8"/>
              </a:rPr>
              <a:t>/Amatofrancesco99/credit-risk-</a:t>
            </a:r>
            <a:r>
              <a:rPr lang="it-IT" dirty="0" err="1">
                <a:hlinkClick r:id="rId8"/>
              </a:rPr>
              <a:t>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791</Words>
  <Application>Microsoft Macintosh PowerPoint</Application>
  <PresentationFormat>Presentazione su schermo (16:9)</PresentationFormat>
  <Paragraphs>116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Fjalla One</vt:lpstr>
      <vt:lpstr>Comfortaa</vt:lpstr>
      <vt:lpstr>Arial</vt:lpstr>
      <vt:lpstr>Asian Sales and Business Development Meeting By Slidesgo</vt:lpstr>
      <vt:lpstr>CREDIT RISK ANALYSIS</vt:lpstr>
      <vt:lpstr>Presentazione standard di PowerPoint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Francesco Amato</cp:lastModifiedBy>
  <cp:revision>196</cp:revision>
  <dcterms:modified xsi:type="dcterms:W3CDTF">2023-01-02T11:05:55Z</dcterms:modified>
</cp:coreProperties>
</file>